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5870594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Мой дед – </a:t>
            </a:r>
            <a:r>
              <a:rPr lang="ru-RU" sz="4000" dirty="0" smtClean="0"/>
              <a:t>Филимонов Иван Григорьевич, </a:t>
            </a:r>
            <a:br>
              <a:rPr lang="ru-RU" sz="4000" dirty="0" smtClean="0"/>
            </a:br>
            <a:r>
              <a:rPr lang="ru-RU" sz="4000" i="1" dirty="0" smtClean="0"/>
              <a:t>1909 года рождения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6" name="Содержимое 3" descr="IMG_20200507_023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5812" y="273050"/>
            <a:ext cx="4390226" cy="58531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829048" cy="57150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Моей бабушке повезло, он вернулся домой с войны, а не остался на поле брани как многие наши солдаты.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Вечная </a:t>
            </a:r>
            <a:r>
              <a:rPr lang="ru-RU" sz="3200" dirty="0" smtClean="0"/>
              <a:t>им память.</a:t>
            </a:r>
            <a:endParaRPr lang="ru-RU" sz="3200" dirty="0"/>
          </a:p>
        </p:txBody>
      </p:sp>
      <p:pic>
        <p:nvPicPr>
          <p:cNvPr id="4" name="Picture 2" descr="C:\Users\1\Desktop\IMG_20200507_104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8908"/>
            <a:ext cx="4357718" cy="578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286388"/>
            <a:ext cx="7329510" cy="1000132"/>
          </a:xfrm>
        </p:spPr>
        <p:txBody>
          <a:bodyPr>
            <a:noAutofit/>
          </a:bodyPr>
          <a:lstStyle/>
          <a:p>
            <a:r>
              <a:rPr lang="ru-RU" sz="3200" dirty="0" smtClean="0"/>
              <a:t>Фронтовой друг</a:t>
            </a:r>
            <a:endParaRPr lang="ru-RU" sz="3200" dirty="0"/>
          </a:p>
        </p:txBody>
      </p:sp>
      <p:pic>
        <p:nvPicPr>
          <p:cNvPr id="4" name="Содержимое 3" descr="IMG_20200507_023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5" y="258775"/>
            <a:ext cx="6889264" cy="48847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507_022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642918"/>
            <a:ext cx="7786742" cy="548324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Мой дед – Филимонов Иван Григорьевич,  1909 года рождения. </vt:lpstr>
      <vt:lpstr>Моей бабушке повезло, он вернулся домой с войны, а не остался на поле брани как многие наши солдаты.  Вечная им память.</vt:lpstr>
      <vt:lpstr>Фронтовой друг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Моей бабушке повезло, он вернулся домой с войны, а не остался на поле брани как многие наши солдаты. Вечная им память. Моей бабушке повезло, он вернулся домой с войны, а не остался на поле брани как многие наши солдаты.  Вечная им память.</dc:title>
  <dc:creator>Методический кабинет</dc:creator>
  <cp:lastModifiedBy>1</cp:lastModifiedBy>
  <cp:revision>3</cp:revision>
  <dcterms:created xsi:type="dcterms:W3CDTF">2020-05-14T08:58:15Z</dcterms:created>
  <dcterms:modified xsi:type="dcterms:W3CDTF">2020-05-14T09:24:57Z</dcterms:modified>
</cp:coreProperties>
</file>